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slideLayout" Target="../slideLayouts/slideLayout11.xml"/><Relationship Id="rId10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Prompting for Data, ML &amp; Analytics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Master the art of using AI prompts to extract insights, clean data, and accelerate your machine learning workflow. This module teaches practical techniques for data professionals.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645795"/>
            <a:ext cx="5905619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D.A.T.A Framework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518" y="1645444"/>
            <a:ext cx="13207365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structured approach to crafting effective data and ML prompts that consistently deliver high-quality results.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1518" y="2158603"/>
            <a:ext cx="13207365" cy="121967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4378" y="2181463"/>
            <a:ext cx="813078" cy="1173956"/>
          </a:xfrm>
          <a:prstGeom prst="roundRect">
            <a:avLst>
              <a:gd name="adj" fmla="val 7128"/>
            </a:avLst>
          </a:prstGeom>
          <a:solidFill>
            <a:srgbClr val="DADBF1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84647" y="2615922"/>
            <a:ext cx="304919" cy="3049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29621" y="2384703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Role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729621" y="2811542"/>
            <a:ext cx="11963162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"You are a senior data analyst with 10 years of experience in retail analytics..."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1518" y="3560445"/>
            <a:ext cx="13207365" cy="121967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378" y="3583305"/>
            <a:ext cx="813078" cy="1173956"/>
          </a:xfrm>
          <a:prstGeom prst="roundRect">
            <a:avLst>
              <a:gd name="adj" fmla="val 7128"/>
            </a:avLst>
          </a:prstGeom>
          <a:solidFill>
            <a:srgbClr val="DADBF1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647" y="4017764"/>
            <a:ext cx="304919" cy="3049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729621" y="3786545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Assign Task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729621" y="4213384"/>
            <a:ext cx="11963162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"Perform exploratory data analysis and extract actionable insights from this sales dataset..."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1518" y="4962287"/>
            <a:ext cx="13207365" cy="121967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34378" y="4985147"/>
            <a:ext cx="813078" cy="1173956"/>
          </a:xfrm>
          <a:prstGeom prst="roundRect">
            <a:avLst>
              <a:gd name="adj" fmla="val 7128"/>
            </a:avLst>
          </a:prstGeom>
          <a:solidFill>
            <a:srgbClr val="DADBF1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647" y="5419606"/>
            <a:ext cx="304919" cy="3049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729621" y="5188387"/>
            <a:ext cx="270843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Technical Constraints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1729621" y="5615226"/>
            <a:ext cx="11963162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"Return output in JSON format. Handle missing values as null. Use ISO date format..."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11518" y="6364129"/>
            <a:ext cx="13207365" cy="1219676"/>
          </a:xfrm>
          <a:prstGeom prst="roundRect">
            <a:avLst>
              <a:gd name="adj" fmla="val 700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34378" y="6386989"/>
            <a:ext cx="813078" cy="1173956"/>
          </a:xfrm>
          <a:prstGeom prst="roundRect">
            <a:avLst>
              <a:gd name="adj" fmla="val 7128"/>
            </a:avLst>
          </a:prstGeom>
          <a:solidFill>
            <a:srgbClr val="DADBF1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647" y="6821448"/>
            <a:ext cx="304919" cy="30491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729621" y="6590228"/>
            <a:ext cx="25411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Actionable Output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1729621" y="7017068"/>
            <a:ext cx="11963162" cy="308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"Provide specific business recommendations with expected impact and implementation steps..."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9496"/>
            <a:ext cx="2208133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5189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797481"/>
            <a:ext cx="166377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EXTRACTION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46465"/>
            <a:ext cx="6735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From Chaos to Structure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0557"/>
            <a:ext cx="8284131" cy="46942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38943" y="2762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638943" y="3343989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data arrives messy: emails, PDFs, logs, screenshots. Extracting structured information manually is time-consuming and error-prone.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638943" y="5022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638943" y="5603558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prompts transform unstructured text into clean, structured formats like JSON or CSV. You define the fields, the AI extracts the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830818"/>
            <a:ext cx="6567845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Extraction in Action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63429" y="1932027"/>
            <a:ext cx="4227909" cy="2507337"/>
          </a:xfrm>
          <a:prstGeom prst="roundRect">
            <a:avLst>
              <a:gd name="adj" fmla="val 3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9171" y="21577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Extraction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89171" y="2624376"/>
            <a:ext cx="3776424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prompt: "Extract Name, Email, Skills as JSON from this text." Perfect for quick parsing of resumes or contact forms.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126" y="1932027"/>
            <a:ext cx="4228028" cy="2507337"/>
          </a:xfrm>
          <a:prstGeom prst="roundRect">
            <a:avLst>
              <a:gd name="adj" fmla="val 3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26869" y="21577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Production-Level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426869" y="2624376"/>
            <a:ext cx="3776543" cy="1369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prompt includes role definition, strict formatting rules, null handling, and field validation. Essential for enterprise applications.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38943" y="1932027"/>
            <a:ext cx="4228028" cy="2507337"/>
          </a:xfrm>
          <a:prstGeom prst="roundRect">
            <a:avLst>
              <a:gd name="adj" fmla="val 3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4685" y="215777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Techniques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864685" y="2624376"/>
            <a:ext cx="3776543" cy="1369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Specify exact output format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missing fields gracefully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data types clearly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validation logic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3429" y="4455484"/>
            <a:ext cx="13103543" cy="2723317"/>
          </a:xfrm>
          <a:prstGeom prst="roundRect">
            <a:avLst>
              <a:gd name="adj" fmla="val 3364"/>
            </a:avLst>
          </a:prstGeom>
          <a:solidFill>
            <a:srgbClr val="F2F2F2"/>
          </a:solidFill>
          <a:ln/>
        </p:spPr>
      </p:sp>
      <p:sp>
        <p:nvSpPr>
          <p:cNvPr id="13" name="Shape 11"/>
          <p:cNvSpPr/>
          <p:nvPr/>
        </p:nvSpPr>
        <p:spPr>
          <a:xfrm>
            <a:off x="752594" y="4455484"/>
            <a:ext cx="13125212" cy="2723317"/>
          </a:xfrm>
          <a:prstGeom prst="roundRect">
            <a:avLst>
              <a:gd name="adj" fmla="val 1202"/>
            </a:avLst>
          </a:prstGeom>
          <a:solidFill>
            <a:srgbClr val="F2F2F2"/>
          </a:solidFill>
          <a:ln/>
        </p:spPr>
      </p:sp>
      <p:sp>
        <p:nvSpPr>
          <p:cNvPr id="14" name="Text 12"/>
          <p:cNvSpPr/>
          <p:nvPr/>
        </p:nvSpPr>
        <p:spPr>
          <a:xfrm>
            <a:off x="970717" y="4619076"/>
            <a:ext cx="12688967" cy="2396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Prompt: "You are a data extraction assistant. Extract </a:t>
            </a: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structured information strictly in JSON format. If any </a:t>
            </a: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field is missing, return null.</a:t>
            </a: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Fields: Name, Email, Phone, Skills, Experience</a:t>
            </a: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endParaRPr lang="en-US" sz="170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Text: [Your unstructured data here]"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371" y="1223963"/>
            <a:ext cx="5654993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CSV Analysis &amp; Insights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782" y="2266474"/>
            <a:ext cx="8361878" cy="382690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0469" y="3221950"/>
            <a:ext cx="537623" cy="5376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1481" y="4953089"/>
            <a:ext cx="1569860" cy="30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Tips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2265" y="3222958"/>
            <a:ext cx="537623" cy="5376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53028" y="4953089"/>
            <a:ext cx="1569860" cy="30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Insights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74564" y="3222958"/>
            <a:ext cx="537623" cy="53762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185327" y="4953089"/>
            <a:ext cx="1569860" cy="30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Enter Prompt</a:t>
            </a:r>
            <a:endParaRPr lang="en-US" sz="19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6110" y="3222958"/>
            <a:ext cx="537623" cy="53762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74616" y="4953089"/>
            <a:ext cx="1569860" cy="30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Upload CSV</a:t>
            </a:r>
            <a:endParaRPr lang="en-US" sz="1900" dirty="0"/>
          </a:p>
        </p:txBody>
      </p:sp>
      <p:sp>
        <p:nvSpPr>
          <p:cNvPr id="12" name="Text 5"/>
          <p:cNvSpPr/>
          <p:nvPr/>
        </p:nvSpPr>
        <p:spPr>
          <a:xfrm>
            <a:off x="679371" y="6048668"/>
            <a:ext cx="8460700" cy="576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manual spreadsheet analysis, strategic prompts unlock instant insights from your datasets.</a:t>
            </a:r>
            <a:endParaRPr lang="en-US" sz="1500" dirty="0"/>
          </a:p>
        </p:txBody>
      </p:sp>
      <p:sp>
        <p:nvSpPr>
          <p:cNvPr id="13" name="Text 6"/>
          <p:cNvSpPr/>
          <p:nvPr/>
        </p:nvSpPr>
        <p:spPr>
          <a:xfrm>
            <a:off x="9621322" y="2561392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to Request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9621322" y="3030736"/>
            <a:ext cx="4337209" cy="1440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1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 statistics and distributions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2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identification across time periods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3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comparisons by segment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4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and outlier detection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Font typeface="+mj-lt"/>
              <a:buAutoNum type="arabicPeriod" startAt="5"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business recommendations</a:t>
            </a:r>
            <a:endParaRPr lang="en-US" sz="1500" dirty="0"/>
          </a:p>
        </p:txBody>
      </p:sp>
      <p:sp>
        <p:nvSpPr>
          <p:cNvPr id="15" name="Shape 8"/>
          <p:cNvSpPr/>
          <p:nvPr/>
        </p:nvSpPr>
        <p:spPr>
          <a:xfrm>
            <a:off x="9621322" y="4658495"/>
            <a:ext cx="4337209" cy="1613059"/>
          </a:xfrm>
          <a:prstGeom prst="roundRect">
            <a:avLst>
              <a:gd name="adj" fmla="val 5054"/>
            </a:avLst>
          </a:prstGeom>
          <a:solidFill>
            <a:srgbClr val="C7C9EA"/>
          </a:solidFill>
          <a:ln/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5393" y="4944483"/>
            <a:ext cx="242530" cy="19407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251996" y="4873045"/>
            <a:ext cx="3512463" cy="1152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 tip: Frame prompts as "You are a senior analyst presenting to stakeholders" for business-focused insights rather than technical jargon.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13084"/>
            <a:ext cx="1998107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943100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888688"/>
            <a:ext cx="14385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45293"/>
            <a:ext cx="7759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Normalization Prompts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94234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83262" y="3394234"/>
            <a:ext cx="266914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Standardize Formats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83262" y="4238982"/>
            <a:ext cx="266914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inconsistent date formats, currency symbols, and text casing into uniform standards across your entire dataset.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394234"/>
            <a:ext cx="1205984" cy="12059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25364" y="3394234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6725364" y="3884652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and eliminate duplicate entries while preserving data integrity and maintaining referential relationships.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394234"/>
            <a:ext cx="1205984" cy="12059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167467" y="3394234"/>
            <a:ext cx="2669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Fix Inconsistencies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167467" y="3884652"/>
            <a:ext cx="266914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Correct spelling variations, handle mixed formats, and enforce schema validation rules automatically.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4416"/>
            <a:ext cx="9205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Exploratory Data Analysis with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68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your EDA process by prompting for comprehensive statistical analysis, pattern detection, and visualization recommendations.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14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Basic EDA Prompt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9573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missing values analysis, distribution summaries, correlation insights, outlier detection, and suggested visualizations.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11259"/>
            <a:ext cx="31263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EDA Prompt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89240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"Act as a senior data scientist preparing for stakeholder presentation. Focus on business insights, not just technical stats. Highlight actionable insights."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36168" y="3187779"/>
            <a:ext cx="6571417" cy="3997404"/>
          </a:xfrm>
          <a:prstGeom prst="roundRect">
            <a:avLst>
              <a:gd name="adj" fmla="val 4086"/>
            </a:avLst>
          </a:prstGeom>
          <a:solidFill>
            <a:srgbClr val="5E98F1"/>
          </a:solidFill>
          <a:ln/>
        </p:spPr>
      </p:sp>
      <p:sp>
        <p:nvSpPr>
          <p:cNvPr id="9" name="Text 7"/>
          <p:cNvSpPr/>
          <p:nvPr/>
        </p:nvSpPr>
        <p:spPr>
          <a:xfrm>
            <a:off x="7662982" y="3414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This Works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2982" y="3995738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Role-based prompting shifts the AI's focus from academic analysis to business impact. You get insights that drive decisions, not just statistical summaries.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5288518"/>
            <a:ext cx="611778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is specifying your audience and desired outcome in the prompt 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88576"/>
            <a:ext cx="2350175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11097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056561"/>
            <a:ext cx="1805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05545"/>
            <a:ext cx="91264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ML Model Selection &amp; Debugging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448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688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Describe Problem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17897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size, features, target variable type, business constraints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55448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68171" y="3688556"/>
            <a:ext cx="3791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Request Recommendations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368171" y="417897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Suitable algorithms, pros/cons, evaluation metrics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554486"/>
            <a:ext cx="4347567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5738" y="36885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Debug Issues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715738" y="4178975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 overfitting, data leakage, bias-variance tradeoff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33951" y="564189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"My accuracy is 98% but validation accuracy is 60%. Explain possible reasons and how to fix it."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5386745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65151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single prompt can teach you more about model evaluation than hours of documentation reading. The AI explains overfitting causes and provides actionable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855" y="665202"/>
            <a:ext cx="7654290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ML Report Generation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4855" y="2294811"/>
            <a:ext cx="765429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comprehensive project documentation including introduction, methodology, results, and conclusions. Perfect for internship reports, final year projects, or stakeholder presentations.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4855" y="3509486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44855" y="3848219"/>
            <a:ext cx="3727252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44855" y="4000262"/>
            <a:ext cx="3066812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Project Context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44855" y="4452461"/>
            <a:ext cx="3727252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Title, dataset source, algorithms used, performance metrics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4671774" y="3509486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671774" y="3848219"/>
            <a:ext cx="3727371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4671774" y="4000262"/>
            <a:ext cx="32177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Specify Report Structure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4671774" y="4452461"/>
            <a:ext cx="3727371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Required sections: problem statement, preprocessing, model building, evaluation, conclusions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44855" y="5801797"/>
            <a:ext cx="212765" cy="265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4855" y="6140529"/>
            <a:ext cx="7654290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44855" y="6292572"/>
            <a:ext cx="268462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Tone &amp; Audience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744855" y="6744772"/>
            <a:ext cx="7654290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Academic, corporate, or technical style depending on submission requirements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4745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Visualization Prompts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322909"/>
            <a:ext cx="39368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Generate Visualization Code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2904053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Python matplotlib or seaborn code for specific chart types. Specify constraints like "no seaborn" or "separate subplots" for project requirements.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9638943" y="4945380"/>
            <a:ext cx="3981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Get Chart Recommendations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8943" y="5526524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Describe your data and analysis goal. The AI suggests optimal visualization types with explanations of why each is suitable for your specific use case.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2026-02-12T11:33:11Z</dcterms:created>
  <dcterms:modified xsi:type="dcterms:W3CDTF">2026-02-12T11:33:11Z</dcterms:modified>
</cp:coreProperties>
</file>